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EE416-D492-4555-A8D4-E6A6E9386EF5}" type="datetimeFigureOut">
              <a:rPr lang="en-US" smtClean="0"/>
              <a:t>9/19/2019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F1DBE-62D0-432F-B482-E65EBC27756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7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255CF-612A-4F81-A7B6-A7EC439CC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BC31C9-C849-444C-8819-5E8A6435B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E7876E-554B-48AD-A471-A01066B2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8B5E-46B6-493C-B654-872B49807280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50B72-E32D-45AD-95CE-48DAB8A9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A2042B-826D-44F7-AA67-17D7ED23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9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1283D8-362C-496C-8DA0-97EAE9C0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CC5B2E-C5F8-46F0-88AC-5A5B76CF5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AF98E4-91D6-4D98-8B25-3A3214802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2764-1543-41C0-9FEF-524B6432C012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7F336-2A32-4A04-AADB-75760715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85A03F-66BB-4F4F-8DA0-238CA764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AF9AF11-2134-4A36-A701-9F5EA3C48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AB7404-CD82-446B-A46A-022C22315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6B1B817-A582-4AA8-B1A2-82995C51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9EBB-420D-4894-A032-98FEB083E8D1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A79F74-E444-4554-8501-3DB3BC01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1C855-406E-4013-8578-B7438250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0A381-A6FF-4724-91F9-705939197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378A70-65BE-49FD-8FD5-84C7884F2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926CF-A69E-417C-A48C-A15B2B4B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17CFC-7827-4923-89B8-C0D8294C4EC7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EC91C-6C69-4942-9FE6-8C79F939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2275B-96CA-44F7-B9B6-543EC28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3773F-B620-438A-BBC7-C433B062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16025F-F911-4342-A846-9F0C0AD05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5F0436-0C78-43E9-9829-AFBB7183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6D75-7B98-4272-A200-4584DFFEB6B7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D0F37E-F780-4B99-967C-662B2D5F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864A8-3C35-43CF-8F8C-C5785CDB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2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4D471-06A7-4C57-8B6D-46B3D2E7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1FE591-24C2-477C-8DF3-2F10FF75F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EBCEF8-74AE-42A0-9FAC-22C157875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30DD491-7AFD-47FA-9E23-95AB5632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E90D-5D0D-492F-B53F-A68E9395DD02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4D7A4F-8AC0-4E1F-A02C-6FD496E3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6BB837-2F33-4366-B6B0-861EF437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641F25-2D5D-43A7-B763-7F47BF5B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209C6-FB14-4A54-AA7F-4F3CF7C93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1DA5B7-2C9B-4C47-8F13-A9D59B583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C589F6A-B903-4F6F-BE6B-46DE24ACE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55960F-365D-4912-A875-1AC87D0EA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0CABD3A-10F0-4566-8E7F-42512542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251E-BFCF-4BAB-B011-047E8828CF7F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A0E5F2-D868-4778-A063-3D36732F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98E400-2872-4801-A763-CBDB6846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C19A3-1DFE-43BC-AECB-2BF17A57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FD5286-41F8-4008-8217-062E53E8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526E-565A-4EEC-903C-9480E9CCA095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612C3F-686A-4EB6-B647-6A673E13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AB6444-36B2-4E03-8997-FDF3B986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29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8CFC886-1BE9-4E7D-9928-D7A6F4C3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3C9E-8E57-4C9A-BA87-5D00597317C4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94784D-D273-4CE7-B760-DB3E5708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B38F60-B67F-4A02-A750-E8C6E61D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4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67B0F2-8B08-4295-AE3C-ED463FFC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B456A-4F9B-4F3F-90AA-603F4128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7CE283-D493-4E7D-A976-D16CB3EEF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7B0244-D1CF-468F-9CB3-66C4CF8D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8B77-621C-4EDD-B718-68D91D87A3CF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F3C16B-6B70-4A3F-A006-1E875917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03ECB9-5710-4BEF-8DD9-2E37B184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5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94BAC0-F968-443F-B45F-FDD5E2CD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97EE989-208D-4544-86A9-A0476613A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C68C14-AEB1-4B3A-A5FB-9BE3E23D8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B8FAA9-E8A4-420F-8E19-C1E7A282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105F-3CB4-4E20-82EE-F3EC29491B88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44994C-5202-44A1-A2D2-0C31B7F0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AC17ED-5F06-4D41-A2DC-848460E9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057AEE5-2054-44B7-82B4-4F661FE6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63D7790-B7B8-4566-ACBD-C61D5181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730268-0AB6-49EE-9EF1-F0CE91E0F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A874-8701-4233-9708-CDFD6BF17B2A}" type="datetime1">
              <a:rPr lang="en-US" smtClean="0"/>
              <a:t>9/19/2019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13BB97-F65C-409B-9D40-5B11A1E4A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1BE104-658E-4CC8-A6FA-33D2B14C4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EDAE7-CD79-4157-870B-B567F029E6B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8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D894B87-4680-4DDB-B260-2FE23F33094F}"/>
              </a:ext>
            </a:extLst>
          </p:cNvPr>
          <p:cNvSpPr txBox="1"/>
          <p:nvPr/>
        </p:nvSpPr>
        <p:spPr>
          <a:xfrm>
            <a:off x="6012465" y="286670"/>
            <a:ext cx="617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THERMAL MODEL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C64BC81-1C5A-43CC-978F-5473B372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8" y="1150040"/>
            <a:ext cx="5069058" cy="27991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4A85CD-6D05-4058-9F1B-E3B68FE9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83" y="1533754"/>
            <a:ext cx="5795652" cy="2062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7C4E93-F7A1-4C95-A00E-78DC60D66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5756"/>
            <a:ext cx="1766629" cy="4774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EE99A4-B00F-4E29-8433-759DD8C2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464" y="4441759"/>
            <a:ext cx="3886434" cy="1048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792254-A025-481A-A189-F848670B9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64" y="5582720"/>
            <a:ext cx="2251319" cy="586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02F7786-7E8C-45E8-A98F-34BE5337A760}"/>
                  </a:ext>
                </a:extLst>
              </p:cNvPr>
              <p:cNvSpPr txBox="1"/>
              <p:nvPr/>
            </p:nvSpPr>
            <p:spPr>
              <a:xfrm>
                <a:off x="275185" y="4324489"/>
                <a:ext cx="5475932" cy="175714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Roboto Black" panose="02000000000000000000" pitchFamily="2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</m:ctrlPr>
                            </m:eqArr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𝐴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=0.07</m:t>
                              </m:r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𝜖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=0.9</m:t>
                              </m:r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𝜌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=2146 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𝑘𝑔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  <m:t>−3</m:t>
                                  </m:r>
                                </m:sup>
                              </m:sSup>
                            </m:e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𝑐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=600 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𝐽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Roboto Black" panose="02000000000000000000" pitchFamily="2" charset="0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Roboto Black" panose="02000000000000000000" pitchFamily="2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fr-FR" sz="2400" b="0" dirty="0">
                  <a:latin typeface="Roboto Black" panose="02000000000000000000" pitchFamily="2" charset="0"/>
                  <a:ea typeface="Roboto Black" panose="02000000000000000000" pitchFamily="2" charset="0"/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02F7786-7E8C-45E8-A98F-34BE5337A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5" y="4324489"/>
                <a:ext cx="5475932" cy="1757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FC7C76F2-B358-4ED4-A27D-D8B07CC18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988" y="3719247"/>
            <a:ext cx="1766629" cy="648617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7AEF049-FAEB-4C4F-B240-3A7022B20024}"/>
              </a:ext>
            </a:extLst>
          </p:cNvPr>
          <p:cNvCxnSpPr>
            <a:cxnSpLocks/>
          </p:cNvCxnSpPr>
          <p:nvPr/>
        </p:nvCxnSpPr>
        <p:spPr>
          <a:xfrm>
            <a:off x="5751117" y="1026949"/>
            <a:ext cx="61009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C8CEF4FB-71FC-4882-88BD-AE8FEFBF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0E5E4D0-7691-4B7A-9F74-562EC586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F553E-40E2-4E2F-90B3-492E7C8887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6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10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8779BE31-8998-4277-8DAC-A45562788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86" y="3134081"/>
            <a:ext cx="3656613" cy="3102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E1E89C-96CC-43D0-94CB-D02A8F82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86" y="31751"/>
            <a:ext cx="3688523" cy="310233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A348B5F-641A-408E-9271-BFB31AEAB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0" y="3134081"/>
            <a:ext cx="3674341" cy="3102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2FBA8A-FF69-4C19-BAD2-AE49C98A8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75" y="31751"/>
            <a:ext cx="3647158" cy="31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4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11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FE3D7DD2-F429-4BF8-92E2-EA65D9EE2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6" y="513474"/>
            <a:ext cx="8411573" cy="58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9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12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FAE3215-E7E0-41C0-A2B0-E67101CB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4" y="3260013"/>
            <a:ext cx="3511541" cy="3096337"/>
          </a:xfrm>
          <a:prstGeom prst="rect">
            <a:avLst/>
          </a:prstGeom>
        </p:spPr>
      </p:pic>
      <p:pic>
        <p:nvPicPr>
          <p:cNvPr id="14" name="Image 1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5A81BF6-D030-4E00-BD3A-B9FB9CF9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98" y="3260013"/>
            <a:ext cx="3511541" cy="3096337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4938579-01E7-41C4-8787-54888654F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4" y="117160"/>
            <a:ext cx="3530414" cy="30963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6992FD-F5C1-4AC7-A0E7-8DCDCEB2F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097" y="117159"/>
            <a:ext cx="3523336" cy="30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4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13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09B394A5-DF30-4A55-AA2A-83F8678EB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50" y="3237354"/>
            <a:ext cx="5451425" cy="3020900"/>
          </a:xfrm>
          <a:prstGeom prst="rect">
            <a:avLst/>
          </a:prstGeom>
        </p:spPr>
      </p:pic>
      <p:pic>
        <p:nvPicPr>
          <p:cNvPr id="3" name="Image 2" descr="Une image contenant horloge, objet&#10;&#10;Description générée automatiquement">
            <a:extLst>
              <a:ext uri="{FF2B5EF4-FFF2-40B4-BE49-F238E27FC236}">
                <a16:creationId xmlns:a16="http://schemas.microsoft.com/office/drawing/2014/main" id="{027EF2AD-EA1D-4EAD-9047-F767F6DCF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93" y="228303"/>
            <a:ext cx="5507737" cy="30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A64009-E57E-4F9B-BDBA-2DCAE2A84643}"/>
              </a:ext>
            </a:extLst>
          </p:cNvPr>
          <p:cNvSpPr txBox="1"/>
          <p:nvPr/>
        </p:nvSpPr>
        <p:spPr>
          <a:xfrm>
            <a:off x="4132385" y="286670"/>
            <a:ext cx="8059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NUMERICAL METHOD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158C741-E519-4C10-B9E3-DF40E495E1E8}"/>
              </a:ext>
            </a:extLst>
          </p:cNvPr>
          <p:cNvCxnSpPr>
            <a:cxnSpLocks/>
          </p:cNvCxnSpPr>
          <p:nvPr/>
        </p:nvCxnSpPr>
        <p:spPr>
          <a:xfrm>
            <a:off x="3903785" y="1026949"/>
            <a:ext cx="79218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94B360F-6BFF-4389-92EB-80058C1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670" y="2072923"/>
            <a:ext cx="2739960" cy="6599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0A8F53B-74F7-42A0-B017-6FD549C0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85" y="2862005"/>
            <a:ext cx="7693269" cy="11254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7C1DB2D-261B-429D-AAD0-A4184E5B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46" y="4145919"/>
            <a:ext cx="1960755" cy="10063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EE1B71-57F8-4C44-B0EA-C537168DD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481" y="4389309"/>
            <a:ext cx="1216000" cy="51680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EC208B6-B105-4914-88D4-695C37290A0E}"/>
              </a:ext>
            </a:extLst>
          </p:cNvPr>
          <p:cNvCxnSpPr>
            <a:cxnSpLocks/>
          </p:cNvCxnSpPr>
          <p:nvPr/>
        </p:nvCxnSpPr>
        <p:spPr>
          <a:xfrm>
            <a:off x="582494" y="3732456"/>
            <a:ext cx="28633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FFEF0E7-1F84-4791-AC86-B6109EF9FC93}"/>
              </a:ext>
            </a:extLst>
          </p:cNvPr>
          <p:cNvCxnSpPr>
            <a:cxnSpLocks/>
          </p:cNvCxnSpPr>
          <p:nvPr/>
        </p:nvCxnSpPr>
        <p:spPr>
          <a:xfrm flipV="1">
            <a:off x="2014174" y="2306924"/>
            <a:ext cx="0" cy="14255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275F783D-F3D9-4722-B228-E6D62A85E010}"/>
              </a:ext>
            </a:extLst>
          </p:cNvPr>
          <p:cNvSpPr/>
          <p:nvPr/>
        </p:nvSpPr>
        <p:spPr>
          <a:xfrm>
            <a:off x="1957024" y="2249775"/>
            <a:ext cx="114300" cy="11429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336F2BE-8338-4F0B-8559-6434A40DE7E9}"/>
              </a:ext>
            </a:extLst>
          </p:cNvPr>
          <p:cNvSpPr/>
          <p:nvPr/>
        </p:nvSpPr>
        <p:spPr>
          <a:xfrm>
            <a:off x="582494" y="3675308"/>
            <a:ext cx="114300" cy="11429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4464CED-610E-4FF6-8E0E-F73A8579449C}"/>
              </a:ext>
            </a:extLst>
          </p:cNvPr>
          <p:cNvSpPr/>
          <p:nvPr/>
        </p:nvSpPr>
        <p:spPr>
          <a:xfrm>
            <a:off x="3388705" y="3675307"/>
            <a:ext cx="114300" cy="11429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55C0987-C957-4730-9F40-C4C452943167}"/>
              </a:ext>
            </a:extLst>
          </p:cNvPr>
          <p:cNvSpPr txBox="1"/>
          <p:nvPr/>
        </p:nvSpPr>
        <p:spPr>
          <a:xfrm>
            <a:off x="1468319" y="3805189"/>
            <a:ext cx="109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x,t</a:t>
            </a:r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7F72CC8-B0FE-451A-A744-096D08E42C7F}"/>
              </a:ext>
            </a:extLst>
          </p:cNvPr>
          <p:cNvSpPr txBox="1"/>
          <p:nvPr/>
        </p:nvSpPr>
        <p:spPr>
          <a:xfrm>
            <a:off x="2900000" y="3805481"/>
            <a:ext cx="109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x+1,t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A9C9D21-A5D4-4083-9EE6-F02EB10F42BC}"/>
              </a:ext>
            </a:extLst>
          </p:cNvPr>
          <p:cNvSpPr txBox="1"/>
          <p:nvPr/>
        </p:nvSpPr>
        <p:spPr>
          <a:xfrm>
            <a:off x="90495" y="3805189"/>
            <a:ext cx="109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x-1,t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6587BC4-16C2-4BD7-896A-592C5A198E18}"/>
              </a:ext>
            </a:extLst>
          </p:cNvPr>
          <p:cNvSpPr txBox="1"/>
          <p:nvPr/>
        </p:nvSpPr>
        <p:spPr>
          <a:xfrm>
            <a:off x="1468319" y="1805611"/>
            <a:ext cx="1091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x,t+1</a:t>
            </a:r>
          </a:p>
        </p:txBody>
      </p:sp>
      <p:sp>
        <p:nvSpPr>
          <p:cNvPr id="34" name="Espace réservé du pied de page 33">
            <a:extLst>
              <a:ext uri="{FF2B5EF4-FFF2-40B4-BE49-F238E27FC236}">
                <a16:creationId xmlns:a16="http://schemas.microsoft.com/office/drawing/2014/main" id="{5265DCC5-B945-4566-8EF2-776752AA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7AF79564-D571-4D17-8454-BA4EE326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6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A64009-E57E-4F9B-BDBA-2DCAE2A84643}"/>
              </a:ext>
            </a:extLst>
          </p:cNvPr>
          <p:cNvSpPr txBox="1"/>
          <p:nvPr/>
        </p:nvSpPr>
        <p:spPr>
          <a:xfrm>
            <a:off x="4885593" y="286670"/>
            <a:ext cx="7306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VALIDATIONS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158C741-E519-4C10-B9E3-DF40E495E1E8}"/>
              </a:ext>
            </a:extLst>
          </p:cNvPr>
          <p:cNvCxnSpPr>
            <a:cxnSpLocks/>
          </p:cNvCxnSpPr>
          <p:nvPr/>
        </p:nvCxnSpPr>
        <p:spPr>
          <a:xfrm>
            <a:off x="4519247" y="1026949"/>
            <a:ext cx="7306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E842319-8B5A-4632-804A-9070C1F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47" y="1740253"/>
            <a:ext cx="6717324" cy="16226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DC7AC7-2F59-46F2-BF4E-992F3355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70" y="3820150"/>
            <a:ext cx="7083670" cy="1495902"/>
          </a:xfrm>
          <a:prstGeom prst="rect">
            <a:avLst/>
          </a:prstGeom>
        </p:spPr>
      </p:pic>
      <p:pic>
        <p:nvPicPr>
          <p:cNvPr id="12" name="Image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B226BC8-E00E-4F1B-95C1-611D26662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47" y="3429000"/>
            <a:ext cx="3253154" cy="3253154"/>
          </a:xfrm>
          <a:prstGeom prst="rect">
            <a:avLst/>
          </a:prstGeom>
        </p:spPr>
      </p:pic>
      <p:pic>
        <p:nvPicPr>
          <p:cNvPr id="19" name="Image 1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B4E1149-1288-4CAA-ABE2-6661D2E54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34" y="275373"/>
            <a:ext cx="3087579" cy="3087579"/>
          </a:xfrm>
          <a:prstGeom prst="rect">
            <a:avLst/>
          </a:prstGeom>
        </p:spPr>
      </p:pic>
      <p:sp>
        <p:nvSpPr>
          <p:cNvPr id="21" name="Espace réservé du pied de page 20">
            <a:extLst>
              <a:ext uri="{FF2B5EF4-FFF2-40B4-BE49-F238E27FC236}">
                <a16:creationId xmlns:a16="http://schemas.microsoft.com/office/drawing/2014/main" id="{710B06DC-B0F2-4AF4-9F31-10662625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F2403DBC-C20E-42A8-A743-779596B0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2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842319-8B5A-4632-804A-9070C1F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47" y="1740253"/>
            <a:ext cx="6717324" cy="16226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DC7AC7-2F59-46F2-BF4E-992F3355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70" y="3820150"/>
            <a:ext cx="7083670" cy="1495902"/>
          </a:xfrm>
          <a:prstGeom prst="rect">
            <a:avLst/>
          </a:prstGeom>
        </p:spPr>
      </p:pic>
      <p:pic>
        <p:nvPicPr>
          <p:cNvPr id="10" name="Image 9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227355E7-3845-4F59-8E71-3BFED06D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29" y="184528"/>
            <a:ext cx="3178424" cy="3178424"/>
          </a:xfrm>
          <a:prstGeom prst="rect">
            <a:avLst/>
          </a:prstGeom>
        </p:spPr>
      </p:pic>
      <p:pic>
        <p:nvPicPr>
          <p:cNvPr id="14" name="Image 1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BE09F655-5BB4-41E7-B2A1-72E9F785A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29" y="3495049"/>
            <a:ext cx="3178424" cy="317842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C948E71-C096-48E6-B45A-BED07191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2587EB-B399-4E0E-BA86-21E84B86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4</a:t>
            </a:fld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A7AFC6E-5E68-44C8-8D75-938DAB8A37C0}"/>
              </a:ext>
            </a:extLst>
          </p:cNvPr>
          <p:cNvSpPr txBox="1"/>
          <p:nvPr/>
        </p:nvSpPr>
        <p:spPr>
          <a:xfrm>
            <a:off x="4885593" y="286670"/>
            <a:ext cx="7306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VALIDATIONS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B127C43-8570-4611-ACB0-F28CDFB8523A}"/>
              </a:ext>
            </a:extLst>
          </p:cNvPr>
          <p:cNvCxnSpPr>
            <a:cxnSpLocks/>
          </p:cNvCxnSpPr>
          <p:nvPr/>
        </p:nvCxnSpPr>
        <p:spPr>
          <a:xfrm>
            <a:off x="4519247" y="1026949"/>
            <a:ext cx="73064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0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168FCF4-180B-4403-8270-BAAB38D1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0" y="303762"/>
            <a:ext cx="7300216" cy="598394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72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6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DD9C1F5-C20D-4EEE-B430-FFCC085D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" y="1527356"/>
            <a:ext cx="11969524" cy="45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7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4710E6-3794-4E02-BBF8-2A196058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0" y="1231964"/>
            <a:ext cx="10252292" cy="50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4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8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522022C1-EC22-4C3A-8EA5-4BBDF2C15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9"/>
          <a:stretch/>
        </p:blipFill>
        <p:spPr>
          <a:xfrm>
            <a:off x="315070" y="509009"/>
            <a:ext cx="8597352" cy="58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1D4DEE-AEDC-4F7C-867A-E8CB92F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Grégoire HENRY - Özgür KARATEKIN - September 2019 - HERA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16250B-3521-4291-A456-410A075A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EDAE7-CD79-4157-870B-B567F029E6B3}" type="slidenum">
              <a:rPr lang="en-US" smtClean="0"/>
              <a:t>9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AF71D2-599B-40D7-973A-B719905C4A9E}"/>
              </a:ext>
            </a:extLst>
          </p:cNvPr>
          <p:cNvSpPr txBox="1"/>
          <p:nvPr/>
        </p:nvSpPr>
        <p:spPr>
          <a:xfrm>
            <a:off x="9084179" y="286670"/>
            <a:ext cx="3107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 Black" panose="02000000000000000000" pitchFamily="2" charset="0"/>
                <a:ea typeface="Roboto Black" panose="02000000000000000000" pitchFamily="2" charset="0"/>
              </a:rPr>
              <a:t>RESULTS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D7AD25D-7D2A-4159-9354-7716BAC9A425}"/>
              </a:ext>
            </a:extLst>
          </p:cNvPr>
          <p:cNvCxnSpPr>
            <a:cxnSpLocks/>
          </p:cNvCxnSpPr>
          <p:nvPr/>
        </p:nvCxnSpPr>
        <p:spPr>
          <a:xfrm>
            <a:off x="9084179" y="1026949"/>
            <a:ext cx="27414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735C63B-08CE-4B5F-84D6-1C951F54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03"/>
          <a:stretch/>
        </p:blipFill>
        <p:spPr>
          <a:xfrm>
            <a:off x="349254" y="517407"/>
            <a:ext cx="8444368" cy="57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162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Grand écran</PresentationFormat>
  <Paragraphs>44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Roboto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Gregoire Henry</dc:creator>
  <cp:lastModifiedBy>Gregoire Henry</cp:lastModifiedBy>
  <cp:revision>14</cp:revision>
  <dcterms:created xsi:type="dcterms:W3CDTF">2019-09-19T13:49:40Z</dcterms:created>
  <dcterms:modified xsi:type="dcterms:W3CDTF">2019-09-19T15:22:13Z</dcterms:modified>
</cp:coreProperties>
</file>